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71" r:id="rId11"/>
    <p:sldId id="266" r:id="rId12"/>
    <p:sldId id="267" r:id="rId13"/>
    <p:sldId id="268" r:id="rId14"/>
    <p:sldId id="269" r:id="rId15"/>
    <p:sldId id="270" r:id="rId16"/>
    <p:sldId id="274" r:id="rId17"/>
    <p:sldId id="273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893D-36AD-42C4-A6D7-0341A6BE9E3B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62D7-3071-412A-8DEF-F86B0B46C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893D-36AD-42C4-A6D7-0341A6BE9E3B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62D7-3071-412A-8DEF-F86B0B46C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893D-36AD-42C4-A6D7-0341A6BE9E3B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62D7-3071-412A-8DEF-F86B0B46C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893D-36AD-42C4-A6D7-0341A6BE9E3B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62D7-3071-412A-8DEF-F86B0B46C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893D-36AD-42C4-A6D7-0341A6BE9E3B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62D7-3071-412A-8DEF-F86B0B46C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893D-36AD-42C4-A6D7-0341A6BE9E3B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62D7-3071-412A-8DEF-F86B0B46C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893D-36AD-42C4-A6D7-0341A6BE9E3B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62D7-3071-412A-8DEF-F86B0B46C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893D-36AD-42C4-A6D7-0341A6BE9E3B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62D7-3071-412A-8DEF-F86B0B46C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893D-36AD-42C4-A6D7-0341A6BE9E3B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62D7-3071-412A-8DEF-F86B0B46C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893D-36AD-42C4-A6D7-0341A6BE9E3B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62D7-3071-412A-8DEF-F86B0B46C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893D-36AD-42C4-A6D7-0341A6BE9E3B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62D7-3071-412A-8DEF-F86B0B46C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1893D-36AD-42C4-A6D7-0341A6BE9E3B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C62D7-3071-412A-8DEF-F86B0B46C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PROMENADES</a:t>
            </a:r>
            <a:br>
              <a:rPr lang="en-US" dirty="0" smtClean="0"/>
            </a:br>
            <a:r>
              <a:rPr lang="en-US" dirty="0" err="1" smtClean="0"/>
              <a:t>leçon</a:t>
            </a:r>
            <a:r>
              <a:rPr lang="en-US" dirty="0" smtClean="0"/>
              <a:t>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 temps </a:t>
            </a:r>
            <a:r>
              <a:rPr lang="en-US" dirty="0" err="1" smtClean="0"/>
              <a:t>libre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Faire du </a:t>
            </a:r>
            <a:r>
              <a:rPr lang="en-US" dirty="0" err="1" smtClean="0"/>
              <a:t>cyclisme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err="1" smtClean="0"/>
              <a:t>Gagner</a:t>
            </a:r>
            <a:r>
              <a:rPr lang="en-US" dirty="0" smtClean="0"/>
              <a:t> le Tour de France!</a:t>
            </a:r>
            <a:endParaRPr lang="en-US" dirty="0"/>
          </a:p>
        </p:txBody>
      </p:sp>
      <p:pic>
        <p:nvPicPr>
          <p:cNvPr id="4" name="Content Placeholder 3" descr="wiggins_et_cavendish_sur_les_cham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600200"/>
            <a:ext cx="6096000" cy="3400425"/>
          </a:xfrm>
        </p:spPr>
      </p:pic>
      <p:sp>
        <p:nvSpPr>
          <p:cNvPr id="5" name="TextBox 4"/>
          <p:cNvSpPr txBox="1"/>
          <p:nvPr/>
        </p:nvSpPr>
        <p:spPr>
          <a:xfrm>
            <a:off x="990600" y="5334000"/>
            <a:ext cx="7315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   Le maillot </a:t>
            </a:r>
            <a:r>
              <a:rPr lang="en-US" sz="4000" dirty="0" err="1" smtClean="0"/>
              <a:t>jaune</a:t>
            </a:r>
            <a:r>
              <a:rPr lang="en-US" sz="4000" dirty="0" smtClean="0"/>
              <a:t> </a:t>
            </a:r>
            <a:r>
              <a:rPr lang="en-US" sz="4000" dirty="0" err="1" smtClean="0"/>
              <a:t>gagne</a:t>
            </a:r>
            <a:r>
              <a:rPr lang="en-US" sz="4000" dirty="0" smtClean="0"/>
              <a:t> le Tour.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J’aime</a:t>
            </a:r>
            <a:r>
              <a:rPr lang="en-US" dirty="0" smtClean="0"/>
              <a:t> </a:t>
            </a:r>
            <a:r>
              <a:rPr lang="en-US" dirty="0" err="1" smtClean="0"/>
              <a:t>aussi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" name="Content Placeholder 3" descr="TENNI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71600"/>
            <a:ext cx="3810000" cy="2857500"/>
          </a:xfrm>
        </p:spPr>
      </p:pic>
      <p:pic>
        <p:nvPicPr>
          <p:cNvPr id="5" name="Picture 4" descr="Pub_APN_2012_FDP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447800"/>
            <a:ext cx="3505200" cy="25365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6400" y="4953000"/>
            <a:ext cx="6166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 </a:t>
            </a:r>
            <a:r>
              <a:rPr lang="en-US" sz="3200" dirty="0" err="1" smtClean="0"/>
              <a:t>jouer</a:t>
            </a:r>
            <a:r>
              <a:rPr lang="en-US" sz="3200" dirty="0" smtClean="0"/>
              <a:t> au tennis et </a:t>
            </a:r>
            <a:r>
              <a:rPr lang="en-US" sz="3200" dirty="0" err="1" smtClean="0"/>
              <a:t>aller</a:t>
            </a:r>
            <a:r>
              <a:rPr lang="en-US" sz="3200" dirty="0" smtClean="0"/>
              <a:t> à la </a:t>
            </a:r>
            <a:r>
              <a:rPr lang="en-US" sz="3200" dirty="0" err="1" smtClean="0"/>
              <a:t>pêche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 </a:t>
            </a:r>
            <a:r>
              <a:rPr lang="en-US" dirty="0" err="1" smtClean="0"/>
              <a:t>toi</a:t>
            </a:r>
            <a:r>
              <a:rPr lang="en-US" dirty="0" smtClean="0"/>
              <a:t>.. </a:t>
            </a: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aimes</a:t>
            </a:r>
            <a:r>
              <a:rPr lang="en-US" dirty="0" smtClean="0"/>
              <a:t> faire pendant ton temps </a:t>
            </a:r>
            <a:r>
              <a:rPr lang="en-US" dirty="0" err="1" smtClean="0"/>
              <a:t>libre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4" name="Content Placeholder 3" descr="bricol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524000"/>
            <a:ext cx="3461393" cy="4191000"/>
          </a:xfrm>
        </p:spPr>
      </p:pic>
      <p:sp>
        <p:nvSpPr>
          <p:cNvPr id="7" name="TextBox 6"/>
          <p:cNvSpPr txBox="1"/>
          <p:nvPr/>
        </p:nvSpPr>
        <p:spPr>
          <a:xfrm>
            <a:off x="1066800" y="58674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Tu</a:t>
            </a:r>
            <a:r>
              <a:rPr lang="en-US" sz="4000" dirty="0" smtClean="0"/>
              <a:t> </a:t>
            </a:r>
            <a:r>
              <a:rPr lang="en-US" sz="4000" dirty="0" err="1" smtClean="0"/>
              <a:t>aimes</a:t>
            </a:r>
            <a:r>
              <a:rPr lang="en-US" sz="4000" dirty="0" smtClean="0"/>
              <a:t> </a:t>
            </a:r>
            <a:r>
              <a:rPr lang="en-US" sz="4000" dirty="0" err="1" smtClean="0"/>
              <a:t>bricoler</a:t>
            </a:r>
            <a:r>
              <a:rPr lang="en-US" sz="4000" dirty="0" smtClean="0"/>
              <a:t> </a:t>
            </a:r>
            <a:r>
              <a:rPr lang="fr-FR" sz="4000" dirty="0" smtClean="0"/>
              <a:t>à</a:t>
            </a:r>
            <a:r>
              <a:rPr lang="en-US" sz="4000" dirty="0" smtClean="0"/>
              <a:t> la </a:t>
            </a:r>
            <a:r>
              <a:rPr lang="en-US" sz="4000" dirty="0" err="1" smtClean="0"/>
              <a:t>maison</a:t>
            </a:r>
            <a:r>
              <a:rPr lang="en-US" sz="4000" dirty="0" smtClean="0"/>
              <a:t>? 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</a:t>
            </a:r>
            <a:r>
              <a:rPr lang="en-US" dirty="0" smtClean="0"/>
              <a:t> as </a:t>
            </a:r>
            <a:r>
              <a:rPr lang="en-US" dirty="0" err="1" smtClean="0"/>
              <a:t>envie</a:t>
            </a:r>
            <a:r>
              <a:rPr lang="en-US" dirty="0" smtClean="0"/>
              <a:t> de chanter?</a:t>
            </a:r>
            <a:endParaRPr lang="en-US" dirty="0"/>
          </a:p>
        </p:txBody>
      </p:sp>
      <p:pic>
        <p:nvPicPr>
          <p:cNvPr id="4" name="Content Placeholder 3" descr="Chanter-cest-du-Sport-Pan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05000"/>
            <a:ext cx="8534400" cy="27353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envie</a:t>
            </a:r>
            <a:r>
              <a:rPr lang="en-US" dirty="0" smtClean="0"/>
              <a:t> de faire du ski.</a:t>
            </a:r>
            <a:br>
              <a:rPr lang="en-US" dirty="0" smtClean="0"/>
            </a:br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les </a:t>
            </a:r>
            <a:r>
              <a:rPr lang="en-US" dirty="0" err="1" smtClean="0"/>
              <a:t>Alpes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plan-pistes-2alp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00219" y="1600200"/>
            <a:ext cx="654356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J’adore</a:t>
            </a:r>
            <a:r>
              <a:rPr lang="en-US" dirty="0" smtClean="0"/>
              <a:t> lire…</a:t>
            </a:r>
            <a:endParaRPr lang="en-US" dirty="0"/>
          </a:p>
        </p:txBody>
      </p:sp>
      <p:pic>
        <p:nvPicPr>
          <p:cNvPr id="4" name="Content Placeholder 3" descr="chiffresommaire-278x3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304800"/>
            <a:ext cx="2647950" cy="2857500"/>
          </a:xfrm>
        </p:spPr>
      </p:pic>
      <p:pic>
        <p:nvPicPr>
          <p:cNvPr id="5" name="Picture 4" descr="asterix-viaduc-fromage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295400"/>
            <a:ext cx="3931920" cy="51206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1" y="3810000"/>
            <a:ext cx="4419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… les bandes dessinées comme Astérix.  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J’aime marcher en ville. </a:t>
            </a:r>
            <a:endParaRPr lang="fr-FR" dirty="0"/>
          </a:p>
        </p:txBody>
      </p:sp>
      <p:pic>
        <p:nvPicPr>
          <p:cNvPr id="4" name="Content Placeholder 3" descr="marcher dans Pari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371600"/>
            <a:ext cx="7561536" cy="4385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839200" cy="609600"/>
          </a:xfrm>
        </p:spPr>
        <p:txBody>
          <a:bodyPr>
            <a:noAutofit/>
          </a:bodyPr>
          <a:lstStyle/>
          <a:p>
            <a:r>
              <a:rPr lang="en-US" sz="4000" dirty="0" smtClean="0"/>
              <a:t>Je </a:t>
            </a:r>
            <a:r>
              <a:rPr lang="en-US" sz="4000" dirty="0" err="1" smtClean="0"/>
              <a:t>vais</a:t>
            </a:r>
            <a:r>
              <a:rPr lang="en-US" sz="4000" dirty="0" smtClean="0"/>
              <a:t> </a:t>
            </a:r>
            <a:r>
              <a:rPr lang="en-US" sz="4000" dirty="0" err="1" smtClean="0"/>
              <a:t>voir</a:t>
            </a:r>
            <a:r>
              <a:rPr lang="en-US" sz="4000" dirty="0" smtClean="0"/>
              <a:t> un spectacle au </a:t>
            </a:r>
            <a:r>
              <a:rPr lang="en-US" sz="4000" dirty="0" err="1" smtClean="0"/>
              <a:t>théâtre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pic>
        <p:nvPicPr>
          <p:cNvPr id="4" name="Content Placeholder 3" descr="La_Tournee_Mondiale_Taking_Chances_Le_Spectac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47800"/>
            <a:ext cx="3923564" cy="3505201"/>
          </a:xfrm>
        </p:spPr>
      </p:pic>
      <p:pic>
        <p:nvPicPr>
          <p:cNvPr id="5" name="Picture 4" descr="StadeDeFranc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1981200"/>
            <a:ext cx="4568890" cy="2971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4876800"/>
            <a:ext cx="83057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Je vais au stade pour voir un match </a:t>
            </a:r>
          </a:p>
          <a:p>
            <a:r>
              <a:rPr lang="fr-FR" sz="4000" dirty="0" smtClean="0"/>
              <a:t>ou un concert</a:t>
            </a:r>
            <a:r>
              <a:rPr lang="fr-FR" dirty="0" smtClean="0"/>
              <a:t>.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04800"/>
            <a:ext cx="4343400" cy="1143000"/>
          </a:xfrm>
        </p:spPr>
        <p:txBody>
          <a:bodyPr/>
          <a:lstStyle/>
          <a:p>
            <a:r>
              <a:rPr lang="en-US" dirty="0" err="1" smtClean="0"/>
              <a:t>D’autres</a:t>
            </a:r>
            <a:r>
              <a:rPr lang="en-US" dirty="0" smtClean="0"/>
              <a:t> </a:t>
            </a:r>
            <a:r>
              <a:rPr lang="en-US" dirty="0" err="1" smtClean="0"/>
              <a:t>verbes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4" name="Content Placeholder 3" descr="137879615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914400"/>
            <a:ext cx="2028825" cy="2019300"/>
          </a:xfrm>
        </p:spPr>
      </p:pic>
      <p:pic>
        <p:nvPicPr>
          <p:cNvPr id="5" name="Picture 4" descr="DESIR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533400"/>
            <a:ext cx="2164080" cy="2953512"/>
          </a:xfrm>
          <a:prstGeom prst="rect">
            <a:avLst/>
          </a:prstGeom>
        </p:spPr>
      </p:pic>
      <p:pic>
        <p:nvPicPr>
          <p:cNvPr id="6" name="Picture 5" descr="indiqu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3581400"/>
            <a:ext cx="5334000" cy="27846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72200" y="5105400"/>
            <a:ext cx="1930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 smtClean="0"/>
              <a:t>indiquer</a:t>
            </a:r>
            <a:endParaRPr lang="fr-F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passe</a:t>
            </a:r>
            <a:r>
              <a:rPr lang="en-US" dirty="0" smtClean="0"/>
              <a:t>-temps/ un </a:t>
            </a:r>
            <a:r>
              <a:rPr lang="en-US" dirty="0" err="1" smtClean="0"/>
              <a:t>loisir</a:t>
            </a:r>
            <a:endParaRPr lang="en-US" dirty="0"/>
          </a:p>
        </p:txBody>
      </p:sp>
      <p:pic>
        <p:nvPicPr>
          <p:cNvPr id="4" name="Content Placeholder 3" descr="le temps lib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15182"/>
            <a:ext cx="9144000" cy="5892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passe</a:t>
            </a:r>
            <a:r>
              <a:rPr lang="en-US" dirty="0" smtClean="0"/>
              <a:t>-temps? </a:t>
            </a:r>
            <a:br>
              <a:rPr lang="en-US" dirty="0" smtClean="0"/>
            </a:br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loisir</a:t>
            </a:r>
            <a:r>
              <a:rPr lang="en-US" dirty="0" smtClean="0"/>
              <a:t> </a:t>
            </a:r>
            <a:r>
              <a:rPr lang="en-US" dirty="0" err="1" smtClean="0"/>
              <a:t>préfères-tu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4" name="Content Placeholder 3" descr="loisir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66850" y="2021681"/>
            <a:ext cx="6210300" cy="3683000"/>
          </a:xfrm>
        </p:spPr>
      </p:pic>
      <p:pic>
        <p:nvPicPr>
          <p:cNvPr id="5" name="Content Placeholder 3" descr="un passe temps , un plaisi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5490" y="152400"/>
            <a:ext cx="2048510" cy="2083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Jouer</a:t>
            </a:r>
            <a:r>
              <a:rPr lang="en-US" dirty="0"/>
              <a:t> </a:t>
            </a:r>
            <a:r>
              <a:rPr lang="en-US" dirty="0" smtClean="0"/>
              <a:t>à…</a:t>
            </a:r>
            <a:endParaRPr lang="en-US" dirty="0"/>
          </a:p>
        </p:txBody>
      </p:sp>
      <p:pic>
        <p:nvPicPr>
          <p:cNvPr id="4" name="Content Placeholder 3" descr="51FceAnXW7L._SL500_AA300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09800"/>
            <a:ext cx="2857500" cy="2857500"/>
          </a:xfrm>
        </p:spPr>
      </p:pic>
      <p:pic>
        <p:nvPicPr>
          <p:cNvPr id="5" name="Picture 4" descr="lefootballmonguidepass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1371600"/>
            <a:ext cx="2909186" cy="3752850"/>
          </a:xfrm>
          <a:prstGeom prst="rect">
            <a:avLst/>
          </a:prstGeom>
        </p:spPr>
      </p:pic>
      <p:pic>
        <p:nvPicPr>
          <p:cNvPr id="6" name="Picture 5" descr="carte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2667000"/>
            <a:ext cx="2857500" cy="23717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1" y="5486400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Je </a:t>
            </a:r>
            <a:r>
              <a:rPr lang="en-US" sz="2400" dirty="0" err="1" smtClean="0"/>
              <a:t>joue</a:t>
            </a:r>
            <a:r>
              <a:rPr lang="en-US" sz="2400" dirty="0" smtClean="0"/>
              <a:t> aux </a:t>
            </a:r>
            <a:r>
              <a:rPr lang="en-US" sz="2400" dirty="0" err="1" smtClean="0"/>
              <a:t>échecs</a:t>
            </a:r>
            <a:r>
              <a:rPr lang="en-US" sz="2400" dirty="0" smtClean="0"/>
              <a:t>.      Je  </a:t>
            </a:r>
            <a:r>
              <a:rPr lang="en-US" sz="2400" dirty="0" err="1" smtClean="0"/>
              <a:t>joue</a:t>
            </a:r>
            <a:r>
              <a:rPr lang="en-US" sz="2400" dirty="0" smtClean="0"/>
              <a:t> au foot.              Je </a:t>
            </a:r>
            <a:r>
              <a:rPr lang="en-US" sz="2400" dirty="0" err="1" smtClean="0"/>
              <a:t>joue</a:t>
            </a:r>
            <a:r>
              <a:rPr lang="en-US" sz="2400" dirty="0" smtClean="0"/>
              <a:t> aux </a:t>
            </a:r>
            <a:r>
              <a:rPr lang="en-US" sz="2400" dirty="0" err="1" smtClean="0"/>
              <a:t>cartes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763000" cy="1417638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Tu</a:t>
            </a:r>
            <a:r>
              <a:rPr lang="en-US" sz="3200" dirty="0" smtClean="0"/>
              <a:t> </a:t>
            </a:r>
            <a:r>
              <a:rPr lang="en-US" sz="3200" dirty="0" err="1" smtClean="0"/>
              <a:t>pratiques</a:t>
            </a:r>
            <a:r>
              <a:rPr lang="en-US" sz="3200" dirty="0" smtClean="0"/>
              <a:t> un sport? </a:t>
            </a:r>
            <a:br>
              <a:rPr lang="en-US" sz="3200" dirty="0" smtClean="0"/>
            </a:br>
            <a:r>
              <a:rPr lang="en-US" sz="3200" b="1" dirty="0" err="1" smtClean="0"/>
              <a:t>Tu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joues</a:t>
            </a:r>
            <a:r>
              <a:rPr lang="en-US" sz="3200" b="1" dirty="0" smtClean="0"/>
              <a:t> </a:t>
            </a:r>
            <a:r>
              <a:rPr lang="en-US" sz="3200" u="sng" dirty="0" smtClean="0"/>
              <a:t>au</a:t>
            </a:r>
            <a:r>
              <a:rPr lang="en-US" sz="3200" dirty="0" smtClean="0"/>
              <a:t> basket? </a:t>
            </a:r>
            <a:br>
              <a:rPr lang="en-US" sz="3200" dirty="0" smtClean="0"/>
            </a:br>
            <a:r>
              <a:rPr lang="en-US" sz="3200" b="1" dirty="0" err="1" smtClean="0"/>
              <a:t>Tu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fais</a:t>
            </a:r>
            <a:r>
              <a:rPr lang="en-US" sz="3200" dirty="0" smtClean="0"/>
              <a:t> </a:t>
            </a:r>
            <a:r>
              <a:rPr lang="en-US" sz="3200" u="sng" dirty="0" smtClean="0"/>
              <a:t>du</a:t>
            </a:r>
            <a:r>
              <a:rPr lang="en-US" sz="3200" dirty="0" smtClean="0"/>
              <a:t> </a:t>
            </a:r>
            <a:r>
              <a:rPr lang="en-US" sz="3200" dirty="0" err="1" smtClean="0"/>
              <a:t>cyclisme</a:t>
            </a:r>
            <a:r>
              <a:rPr lang="en-US" sz="3200" dirty="0" smtClean="0"/>
              <a:t>? </a:t>
            </a:r>
            <a:endParaRPr lang="en-US" sz="3200" dirty="0"/>
          </a:p>
        </p:txBody>
      </p:sp>
      <p:pic>
        <p:nvPicPr>
          <p:cNvPr id="4" name="Content Placeholder 3" descr="vocabulaire-des-sport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397937"/>
            <a:ext cx="4800600" cy="53555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joues</a:t>
            </a:r>
            <a:r>
              <a:rPr lang="en-US" dirty="0" smtClean="0"/>
              <a:t> d’un instrument? </a:t>
            </a:r>
            <a:endParaRPr lang="en-US" dirty="0"/>
          </a:p>
        </p:txBody>
      </p:sp>
      <p:pic>
        <p:nvPicPr>
          <p:cNvPr id="4" name="Content Placeholder 3" descr="violon_archet_partitio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447800"/>
            <a:ext cx="2381250" cy="2876550"/>
          </a:xfrm>
        </p:spPr>
      </p:pic>
      <p:pic>
        <p:nvPicPr>
          <p:cNvPr id="6" name="Picture 5" descr="guita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524000"/>
            <a:ext cx="2571750" cy="31908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7902" y="5257800"/>
            <a:ext cx="89260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Je  </a:t>
            </a:r>
            <a:r>
              <a:rPr lang="en-US" sz="4000" dirty="0" err="1" smtClean="0"/>
              <a:t>joue</a:t>
            </a:r>
            <a:r>
              <a:rPr lang="en-US" sz="4000" dirty="0" smtClean="0"/>
              <a:t> du </a:t>
            </a:r>
            <a:r>
              <a:rPr lang="en-US" sz="4000" dirty="0" err="1" smtClean="0"/>
              <a:t>violon</a:t>
            </a:r>
            <a:r>
              <a:rPr lang="en-US" sz="4000" dirty="0" smtClean="0"/>
              <a:t> et je  </a:t>
            </a:r>
            <a:r>
              <a:rPr lang="en-US" sz="4000" dirty="0" err="1" smtClean="0"/>
              <a:t>joue</a:t>
            </a:r>
            <a:r>
              <a:rPr lang="en-US" sz="4000" dirty="0" smtClean="0"/>
              <a:t> de la </a:t>
            </a:r>
            <a:r>
              <a:rPr lang="en-US" sz="4000" dirty="0" err="1" smtClean="0"/>
              <a:t>guitare</a:t>
            </a:r>
            <a:r>
              <a:rPr lang="en-US" sz="4000" dirty="0" smtClean="0"/>
              <a:t>.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joues</a:t>
            </a:r>
            <a:r>
              <a:rPr lang="en-US" dirty="0" smtClean="0"/>
              <a:t> au football </a:t>
            </a:r>
            <a:r>
              <a:rPr lang="en-US" dirty="0" err="1" smtClean="0"/>
              <a:t>américain</a:t>
            </a:r>
            <a:r>
              <a:rPr lang="en-US" dirty="0" smtClean="0"/>
              <a:t>, au foot </a:t>
            </a:r>
            <a:r>
              <a:rPr lang="en-US" dirty="0" err="1" smtClean="0"/>
              <a:t>ou</a:t>
            </a:r>
            <a:r>
              <a:rPr lang="en-US" dirty="0" smtClean="0"/>
              <a:t> au rugby? </a:t>
            </a:r>
            <a:endParaRPr lang="en-US" dirty="0"/>
          </a:p>
        </p:txBody>
      </p:sp>
      <p:pic>
        <p:nvPicPr>
          <p:cNvPr id="4" name="Content Placeholder 3" descr="football_america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2057400"/>
            <a:ext cx="2544763" cy="2544763"/>
          </a:xfrm>
        </p:spPr>
      </p:pic>
      <p:pic>
        <p:nvPicPr>
          <p:cNvPr id="5" name="Picture 4" descr="lefootballmonguidepass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1828800"/>
            <a:ext cx="2362200" cy="3047238"/>
          </a:xfrm>
          <a:prstGeom prst="rect">
            <a:avLst/>
          </a:prstGeom>
        </p:spPr>
      </p:pic>
      <p:pic>
        <p:nvPicPr>
          <p:cNvPr id="6" name="Picture 5" descr="le-dacquois-ratianidze-tient-la-baraque-malgre-la-forte_1004224_660x4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6400" y="2209800"/>
            <a:ext cx="3486930" cy="2319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GAGNER LA VICTOIRE!</a:t>
            </a:r>
            <a:endParaRPr lang="en-US" dirty="0"/>
          </a:p>
        </p:txBody>
      </p:sp>
      <p:pic>
        <p:nvPicPr>
          <p:cNvPr id="4" name="Content Placeholder 3" descr="23961_23961_la-grande-joie-au-coup-de-siffler-final_10674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447800"/>
            <a:ext cx="7203271" cy="3589904"/>
          </a:xfrm>
        </p:spPr>
      </p:pic>
      <p:sp>
        <p:nvSpPr>
          <p:cNvPr id="5" name="TextBox 4"/>
          <p:cNvSpPr txBox="1"/>
          <p:nvPr/>
        </p:nvSpPr>
        <p:spPr>
          <a:xfrm>
            <a:off x="990600" y="5486400"/>
            <a:ext cx="813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Les </a:t>
            </a:r>
            <a:r>
              <a:rPr lang="en-US" sz="3600" dirty="0" err="1" smtClean="0"/>
              <a:t>joueurs</a:t>
            </a:r>
            <a:r>
              <a:rPr lang="en-US" sz="3600" dirty="0" smtClean="0"/>
              <a:t> de rugby </a:t>
            </a:r>
            <a:r>
              <a:rPr lang="fr-FR" sz="3600" dirty="0" smtClean="0"/>
              <a:t>célèbrent</a:t>
            </a:r>
            <a:r>
              <a:rPr lang="en-US" sz="3600" dirty="0" smtClean="0"/>
              <a:t> la </a:t>
            </a:r>
            <a:r>
              <a:rPr lang="en-US" sz="3600" dirty="0" err="1" smtClean="0"/>
              <a:t>victoire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L’EQUIPE DE RUGBY </a:t>
            </a:r>
            <a:endParaRPr lang="en-US" dirty="0"/>
          </a:p>
        </p:txBody>
      </p:sp>
      <p:pic>
        <p:nvPicPr>
          <p:cNvPr id="6" name="Content Placeholder 5" descr="deux-lonsoises-entendent-deshabiller-une-joueuse-de-caen_1004233_660x4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295400"/>
            <a:ext cx="6286500" cy="4181475"/>
          </a:xfrm>
        </p:spPr>
      </p:pic>
      <p:sp>
        <p:nvSpPr>
          <p:cNvPr id="5" name="TextBox 4"/>
          <p:cNvSpPr txBox="1"/>
          <p:nvPr/>
        </p:nvSpPr>
        <p:spPr>
          <a:xfrm>
            <a:off x="1219200" y="5791200"/>
            <a:ext cx="6452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Quelles</a:t>
            </a:r>
            <a:r>
              <a:rPr lang="en-US" sz="3600" dirty="0" smtClean="0"/>
              <a:t> </a:t>
            </a:r>
            <a:r>
              <a:rPr lang="en-US" sz="3600" dirty="0" err="1" smtClean="0"/>
              <a:t>joueuses</a:t>
            </a:r>
            <a:r>
              <a:rPr lang="en-US" sz="3600" dirty="0" smtClean="0"/>
              <a:t> </a:t>
            </a:r>
            <a:r>
              <a:rPr lang="en-US" sz="3600" dirty="0" err="1" smtClean="0"/>
              <a:t>vont</a:t>
            </a:r>
            <a:r>
              <a:rPr lang="en-US" sz="3600" dirty="0" smtClean="0"/>
              <a:t> </a:t>
            </a:r>
            <a:r>
              <a:rPr lang="en-US" sz="3600" dirty="0" err="1" smtClean="0"/>
              <a:t>gagner</a:t>
            </a:r>
            <a:r>
              <a:rPr lang="en-US" sz="3600" dirty="0" smtClean="0"/>
              <a:t>?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0">
      <a:dk1>
        <a:srgbClr val="5C1F00"/>
      </a:dk1>
      <a:lt1>
        <a:srgbClr val="F9EDCE"/>
      </a:lt1>
      <a:dk2>
        <a:srgbClr val="800000"/>
      </a:dk2>
      <a:lt2>
        <a:srgbClr val="F9EDCE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179</Words>
  <Application>Microsoft Office PowerPoint</Application>
  <PresentationFormat>On-screen Show (4:3)</PresentationFormat>
  <Paragraphs>30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PROMENADES leçon 9</vt:lpstr>
      <vt:lpstr>Un passe-temps/ un loisir</vt:lpstr>
      <vt:lpstr>Quel passe-temps?  Quel loisir préfères-tu? </vt:lpstr>
      <vt:lpstr>Jouer à…</vt:lpstr>
      <vt:lpstr>Tu pratiques un sport?  Tu joues au basket?  Tu fais du cyclisme? </vt:lpstr>
      <vt:lpstr>Tu joues d’un instrument? </vt:lpstr>
      <vt:lpstr>Tu joues au football américain, au foot ou au rugby? </vt:lpstr>
      <vt:lpstr>GAGNER LA VICTOIRE!</vt:lpstr>
      <vt:lpstr>L’EQUIPE DE RUGBY </vt:lpstr>
      <vt:lpstr>Faire du cyclisme. Gagner le Tour de France!</vt:lpstr>
      <vt:lpstr>J’aime aussi…</vt:lpstr>
      <vt:lpstr>Et toi.. Qu’est-ce que tu aimes faire pendant ton temps libre? </vt:lpstr>
      <vt:lpstr>Tu as envie de chanter?</vt:lpstr>
      <vt:lpstr>J’ai envie de faire du ski. Je vais dans les Alpes.</vt:lpstr>
      <vt:lpstr>J’adore lire…</vt:lpstr>
      <vt:lpstr>J’aime marcher en ville. </vt:lpstr>
      <vt:lpstr>Je vais voir un spectacle au théâtre.</vt:lpstr>
      <vt:lpstr>D’autres verbes…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PROMENADES leçon 9</dc:title>
  <dc:creator>whs</dc:creator>
  <cp:lastModifiedBy>marilaur</cp:lastModifiedBy>
  <cp:revision>23</cp:revision>
  <dcterms:created xsi:type="dcterms:W3CDTF">2013-02-09T22:03:33Z</dcterms:created>
  <dcterms:modified xsi:type="dcterms:W3CDTF">2013-03-03T16:28:01Z</dcterms:modified>
</cp:coreProperties>
</file>